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l-PL" sz="4400" spc="-1" strike="noStrike">
                <a:latin typeface="Arial"/>
              </a:rPr>
              <a:t>Kliknij, aby edytować format tekstu tytułu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pl-PL" sz="1400" spc="-1" strike="noStrike">
                <a:latin typeface="Times New Roman"/>
              </a:rPr>
              <a:t>&lt;data/godzina&gt;</a:t>
            </a:r>
            <a:endParaRPr b="0" lang="pl-PL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pl-PL" sz="1400" spc="-1" strike="noStrike">
                <a:latin typeface="Times New Roman"/>
              </a:rPr>
              <a:t>&lt;stopka&gt;</a:t>
            </a:r>
            <a:endParaRPr b="0" lang="pl-PL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F4143442-5579-4688-9203-3E842FDDE662}" type="slidenum">
              <a:rPr b="0" lang="pl-PL" sz="1400" spc="-1" strike="noStrike">
                <a:latin typeface="Times New Roman"/>
              </a:rPr>
              <a:t>&lt;numer&gt;</a:t>
            </a:fld>
            <a:endParaRPr b="0" lang="pl-PL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pl-PL" sz="4400" spc="-1" strike="noStrike">
                <a:latin typeface="Arial"/>
              </a:rPr>
              <a:t>Menyoo – GTA V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pl-PL" sz="3200" spc="-1" strike="noStrike">
                <a:latin typeface="Arial"/>
              </a:rPr>
              <a:t>Zapraszam do instrukcji.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LibreOffice/6.4.2.2$Windows_X86_64 LibreOffice_project/4e471d8c02c9c90f512f7f9ead8875b57fcb1ec3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2021-02-17T14:47:12Z</dcterms:created>
  <dc:creator/>
  <dc:description/>
  <dc:language>pl-PL</dc:language>
  <cp:lastModifiedBy/>
  <dcterms:modified xsi:type="dcterms:W3CDTF">2021-02-17T14:47:43Z</dcterms:modified>
  <cp:revision>2</cp:revision>
  <dc:subject/>
  <dc:title/>
</cp:coreProperties>
</file>